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69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3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5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0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3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07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3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47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0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8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51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C_MED_Horiz_2C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6207125"/>
            <a:ext cx="209073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42900" y="342900"/>
            <a:ext cx="6972300" cy="558800"/>
          </a:xfrm>
          <a:prstGeom prst="rect">
            <a:avLst/>
          </a:prstGeom>
        </p:spPr>
        <p:txBody>
          <a:bodyPr vert="horz"/>
          <a:lstStyle>
            <a:lvl1pPr marL="342900" indent="-342900" algn="l">
              <a:buNone/>
              <a:defRPr sz="2400">
                <a:solidFill>
                  <a:srgbClr val="8B0021"/>
                </a:solidFill>
                <a:latin typeface="Times New Roman"/>
                <a:cs typeface="Times New Roman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/>
          </p:nvPr>
        </p:nvSpPr>
        <p:spPr>
          <a:xfrm>
            <a:off x="6858000" y="355600"/>
            <a:ext cx="1981200" cy="406400"/>
          </a:xfrm>
          <a:prstGeom prst="rect">
            <a:avLst/>
          </a:prstGeom>
        </p:spPr>
        <p:txBody>
          <a:bodyPr vert="horz" anchor="ctr"/>
          <a:lstStyle>
            <a:lvl1pPr algn="r">
              <a:buNone/>
              <a:defRPr sz="1200" b="0" i="0" baseline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42900" y="1028700"/>
            <a:ext cx="8445500" cy="4775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1200"/>
              </a:spcAft>
              <a:buFont typeface="Arial"/>
              <a:buChar char="•"/>
              <a:defRPr sz="1600" b="0" i="0">
                <a:latin typeface="Arial"/>
                <a:cs typeface="Arial"/>
              </a:defRPr>
            </a:lvl1pPr>
            <a:lvl2pPr>
              <a:defRPr sz="1600">
                <a:latin typeface="Ariel"/>
                <a:cs typeface="Ariel"/>
              </a:defRPr>
            </a:lvl2pPr>
            <a:lvl3pPr>
              <a:defRPr sz="1600">
                <a:latin typeface="Ariel"/>
                <a:cs typeface="Ariel"/>
              </a:defRPr>
            </a:lvl3pPr>
            <a:lvl4pPr>
              <a:defRPr sz="1600">
                <a:latin typeface="Ariel"/>
                <a:cs typeface="Ariel"/>
              </a:defRPr>
            </a:lvl4pPr>
            <a:lvl5pPr>
              <a:defRPr sz="1600">
                <a:latin typeface="Ariel"/>
                <a:cs typeface="Arie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r>
              <a:rPr lang="en-US" dirty="0" smtClean="0"/>
              <a:t>Next Line of information</a:t>
            </a:r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94700" y="6245225"/>
            <a:ext cx="381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E45C27-055E-4E9A-9F93-67155271B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14"/>
          <p:cNvSpPr>
            <a:spLocks noGrp="1"/>
          </p:cNvSpPr>
          <p:nvPr>
            <p:ph type="ftr" sz="quarter" idx="17"/>
          </p:nvPr>
        </p:nvSpPr>
        <p:spPr>
          <a:xfrm>
            <a:off x="5651500" y="624522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8B002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Presentation Title Here  |</a:t>
            </a:r>
          </a:p>
        </p:txBody>
      </p:sp>
    </p:spTree>
    <p:extLst>
      <p:ext uri="{BB962C8B-B14F-4D97-AF65-F5344CB8AC3E}">
        <p14:creationId xmlns:p14="http://schemas.microsoft.com/office/powerpoint/2010/main" val="398319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8F571-073C-4DEB-A065-DFB370D63986}" type="datetimeFigureOut">
              <a:rPr lang="en-US" smtClean="0"/>
              <a:t>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D4C9E-8BCA-462F-9FEA-9BC32271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11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ucent@bsd.uchicago.ed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76200" y="3733800"/>
            <a:ext cx="8982660" cy="1371600"/>
          </a:xfrm>
        </p:spPr>
        <p:txBody>
          <a:bodyPr>
            <a:noAutofit/>
          </a:bodyPr>
          <a:lstStyle/>
          <a:p>
            <a:pPr marL="0" indent="1588"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Everyone welcome! </a:t>
            </a:r>
          </a:p>
          <a:p>
            <a:pPr marL="0" indent="1588"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This symposium is sponsored by Leadership for Urban Primary Care Education and Transformation (LUCENT)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6199" y="5105400"/>
            <a:ext cx="8982661" cy="806387"/>
          </a:xfrm>
        </p:spPr>
        <p:txBody>
          <a:bodyPr>
            <a:normAutofit fontScale="92500" lnSpcReduction="20000"/>
          </a:bodyPr>
          <a:lstStyle/>
          <a:p>
            <a:pPr marL="0" lvl="2" indent="0" algn="ctr">
              <a:buNone/>
            </a:pPr>
            <a:r>
              <a:rPr lang="en-US" sz="1200" i="1" dirty="0" smtClean="0">
                <a:latin typeface="+mn-lt"/>
              </a:rPr>
              <a:t>Dr. Buchanan currently </a:t>
            </a:r>
            <a:r>
              <a:rPr lang="en-US" sz="1200" i="1" dirty="0">
                <a:latin typeface="+mn-lt"/>
              </a:rPr>
              <a:t>serves as the Chief Clinical </a:t>
            </a:r>
            <a:r>
              <a:rPr lang="en-US" sz="1200" i="1" dirty="0" smtClean="0">
                <a:latin typeface="+mn-lt"/>
              </a:rPr>
              <a:t>Officer </a:t>
            </a:r>
            <a:r>
              <a:rPr lang="en-US" sz="1200" i="1" dirty="0">
                <a:latin typeface="+mn-lt"/>
              </a:rPr>
              <a:t>joined the Erie Family Health Center </a:t>
            </a:r>
            <a:r>
              <a:rPr lang="en-US" sz="1200" i="1" dirty="0" smtClean="0">
                <a:latin typeface="+mn-lt"/>
              </a:rPr>
              <a:t>team. </a:t>
            </a:r>
            <a:r>
              <a:rPr lang="en-US" sz="1200" i="1" dirty="0">
                <a:latin typeface="+mn-lt"/>
              </a:rPr>
              <a:t>He is also a practicing physician at Erie’s West Town location. </a:t>
            </a:r>
            <a:r>
              <a:rPr lang="en-US" sz="1200" i="1" dirty="0" smtClean="0">
                <a:latin typeface="+mn-lt"/>
              </a:rPr>
              <a:t>He served as the </a:t>
            </a:r>
            <a:r>
              <a:rPr lang="en-US" sz="1200" i="1" dirty="0">
                <a:latin typeface="+mn-lt"/>
              </a:rPr>
              <a:t>Section Head for Social Medicine at John H. Stroger, Jr. Hospital of Cook County for five years. He also served as the Medical Director for two homeless shelters and as a co-Clerkship Director for Internal Medicine at Rush </a:t>
            </a:r>
            <a:r>
              <a:rPr lang="en-US" sz="1200" i="1" dirty="0" smtClean="0">
                <a:latin typeface="+mn-lt"/>
              </a:rPr>
              <a:t>University. He completed his residency in </a:t>
            </a:r>
            <a:r>
              <a:rPr lang="en-US" sz="1200" i="1" dirty="0">
                <a:latin typeface="+mn-lt"/>
              </a:rPr>
              <a:t>primary care internal medicine at the University of California, San Francisco, received a Bachelor of Science degree in economics from Massachusetts Institute of Technology and a medical degree from the University of Chicago. He also completed a Master of Science degree in clinical research at Rush University.</a:t>
            </a:r>
          </a:p>
          <a:p>
            <a:pPr marL="0" lvl="2" indent="0" algn="ctr">
              <a:buNone/>
            </a:pPr>
            <a:endParaRPr lang="en-US" sz="1200" i="1" dirty="0" smtClean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1318498"/>
            <a:ext cx="59436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</a:rPr>
              <a:t>David Buchanan, MD, MS</a:t>
            </a:r>
            <a:endParaRPr lang="en-US" sz="32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b="1" dirty="0" smtClean="0"/>
          </a:p>
          <a:p>
            <a:pPr algn="ctr"/>
            <a:r>
              <a:rPr lang="en-US" sz="2400" b="1" dirty="0" smtClean="0"/>
              <a:t>Thursday January 21, 2016 at 4-5:30pm</a:t>
            </a:r>
            <a:endParaRPr lang="en-US" sz="2400" b="1" dirty="0"/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r>
              <a:rPr lang="en-US" sz="2400" b="1" dirty="0" err="1" smtClean="0"/>
              <a:t>Goldblatt</a:t>
            </a:r>
            <a:r>
              <a:rPr lang="en-US" sz="2400" b="1" dirty="0" smtClean="0"/>
              <a:t> Pavilion, room H103</a:t>
            </a:r>
          </a:p>
          <a:p>
            <a:pPr marL="0" indent="0" algn="ctr">
              <a:buNone/>
            </a:pPr>
            <a:r>
              <a:rPr lang="en-US" sz="2400" b="1" dirty="0" smtClean="0"/>
              <a:t>860 E 59th</a:t>
            </a:r>
            <a:endParaRPr lang="en-US" sz="2400" b="1" dirty="0" smtClean="0"/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15973" r="15000" b="31125"/>
          <a:stretch/>
        </p:blipFill>
        <p:spPr bwMode="auto">
          <a:xfrm>
            <a:off x="7327900" y="5911787"/>
            <a:ext cx="1435100" cy="8700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22814" y="6096000"/>
            <a:ext cx="4463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For information about the LUCENT program:</a:t>
            </a:r>
          </a:p>
          <a:p>
            <a:r>
              <a:rPr lang="en-US" sz="1600" dirty="0" smtClean="0"/>
              <a:t>Contact </a:t>
            </a:r>
            <a:r>
              <a:rPr lang="en-US" sz="1600" dirty="0" smtClean="0">
                <a:hlinkClick r:id="rId3"/>
              </a:rPr>
              <a:t>lucent@bsd.uchicago.edu</a:t>
            </a:r>
            <a:r>
              <a:rPr lang="en-US" sz="1600" dirty="0" smtClean="0"/>
              <a:t> or 773-834-2688</a:t>
            </a:r>
            <a:endParaRPr lang="en-US" sz="1600" dirty="0"/>
          </a:p>
        </p:txBody>
      </p:sp>
      <p:sp>
        <p:nvSpPr>
          <p:cNvPr id="10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76199" y="228600"/>
            <a:ext cx="8991601" cy="990600"/>
          </a:xfrm>
        </p:spPr>
        <p:txBody>
          <a:bodyPr>
            <a:noAutofit/>
          </a:bodyPr>
          <a:lstStyle/>
          <a:p>
            <a:pPr marL="0" indent="0" algn="ctr"/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in Primary Care: Successes and Lessons Learned from a Chicago Community Health Center</a:t>
            </a:r>
          </a:p>
        </p:txBody>
      </p:sp>
      <p:pic>
        <p:nvPicPr>
          <p:cNvPr id="12" name="Picture 11" descr="http://www.eriefamilyhealth.org/wp-content/uploads/2015/01/BuchananDavid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61134"/>
            <a:ext cx="1311910" cy="19678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106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200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Chicago Medicine &amp; Biological Sciences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Burnet, Deborah [BSD] - MED</dc:creator>
  <cp:lastModifiedBy>Grutzmacher, Julie  [BSD] - MED</cp:lastModifiedBy>
  <cp:revision>40</cp:revision>
  <dcterms:created xsi:type="dcterms:W3CDTF">2015-10-06T16:59:44Z</dcterms:created>
  <dcterms:modified xsi:type="dcterms:W3CDTF">2016-01-05T21:31:31Z</dcterms:modified>
</cp:coreProperties>
</file>